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8A866-27FB-46AA-A83D-082B2DCC25A2}" v="1" dt="2023-08-25T19:28:14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0BA-4CBE-B7C0-6D4F05C44A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0BA-4CBE-B7C0-6D4F05C44A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BA-4CBE-B7C0-6D4F05C44AC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0BA-4CBE-B7C0-6D4F05C44AC4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BA-4CBE-B7C0-6D4F05C44A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1</a:t>
          </a:r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1</a:t>
          </a: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016143-E03C-4CFD-AFDC-14E5BDEA754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1776" y="1699580"/>
            <a:ext cx="8551719" cy="19079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0764" y="4222101"/>
            <a:ext cx="7839117" cy="1655762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4030765" y="3803073"/>
            <a:ext cx="8161236" cy="5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1087100" y="3688771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5208C1B-EFEF-379A-655A-05E59732CB37}"/>
              </a:ext>
            </a:extLst>
          </p:cNvPr>
          <p:cNvSpPr txBox="1"/>
          <p:nvPr/>
        </p:nvSpPr>
        <p:spPr>
          <a:xfrm>
            <a:off x="3376935" y="5277698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817D17A4-FA88-A061-A4BD-C79533571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2929" y="2787397"/>
            <a:ext cx="1269715" cy="170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66738" y="1750407"/>
            <a:ext cx="10520361" cy="1655762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template foi elaborado para auxiliar docentes da instituição na elaboração de apresentações e foi testado junto a discentes com baixa visão.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utilização, sugere-se que seja testado caso a caso, pois há variação em relação a aspectos como contraste e tamanho de fonte.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8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4" y="1814802"/>
            <a:ext cx="11247351" cy="1655762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mínimo 24,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5" y="1472277"/>
            <a:ext cx="9144000" cy="8140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644109"/>
              </p:ext>
            </p:extLst>
          </p:nvPr>
        </p:nvGraphicFramePr>
        <p:xfrm>
          <a:off x="2171631" y="2355796"/>
          <a:ext cx="7561884" cy="43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conteúdos.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no mínimo 24,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25518139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56962"/>
              </p:ext>
            </p:extLst>
          </p:nvPr>
        </p:nvGraphicFramePr>
        <p:xfrm>
          <a:off x="566738" y="1651578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157" y="2251362"/>
            <a:ext cx="4998028" cy="392059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19139" y="2251363"/>
            <a:ext cx="4998028" cy="39205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fonte Arial no tamanho mínimo 32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20</cp:revision>
  <dcterms:created xsi:type="dcterms:W3CDTF">2021-07-14T20:38:20Z</dcterms:created>
  <dcterms:modified xsi:type="dcterms:W3CDTF">2023-10-02T16:09:31Z</dcterms:modified>
</cp:coreProperties>
</file>