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20BDC-FF23-4FD8-9F9C-54B731A77164}" v="1" dt="2023-07-27T19:23:29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e Rezende Nunes de Souza" userId="d3a5b1b5-8ff5-4706-8513-57cf9bd39e9b" providerId="ADAL" clId="{4EB1A468-8C4C-4899-8C62-AE927C34CFCC}"/>
    <pc:docChg chg="modSld">
      <pc:chgData name="Tatiane Rezende Nunes de Souza" userId="d3a5b1b5-8ff5-4706-8513-57cf9bd39e9b" providerId="ADAL" clId="{4EB1A468-8C4C-4899-8C62-AE927C34CFCC}" dt="2023-04-24T14:10:22.930" v="5" actId="20577"/>
      <pc:docMkLst>
        <pc:docMk/>
      </pc:docMkLst>
      <pc:sldChg chg="modSp mod">
        <pc:chgData name="Tatiane Rezende Nunes de Souza" userId="d3a5b1b5-8ff5-4706-8513-57cf9bd39e9b" providerId="ADAL" clId="{4EB1A468-8C4C-4899-8C62-AE927C34CFCC}" dt="2023-04-24T14:10:22.930" v="5" actId="20577"/>
        <pc:sldMkLst>
          <pc:docMk/>
          <pc:sldMk cId="1094173820" sldId="256"/>
        </pc:sldMkLst>
        <pc:spChg chg="mod">
          <ac:chgData name="Tatiane Rezende Nunes de Souza" userId="d3a5b1b5-8ff5-4706-8513-57cf9bd39e9b" providerId="ADAL" clId="{4EB1A468-8C4C-4899-8C62-AE927C34CFCC}" dt="2023-04-24T14:10:22.930" v="5" actId="20577"/>
          <ac:spMkLst>
            <pc:docMk/>
            <pc:sldMk cId="1094173820" sldId="256"/>
            <ac:spMk id="2" creationId="{00000000-0000-0000-0000-000000000000}"/>
          </ac:spMkLst>
        </pc:spChg>
      </pc:sldChg>
    </pc:docChg>
  </pc:docChgLst>
  <pc:docChgLst>
    <pc:chgData name="Tatiane Rezende Nunes de Souza" userId="d3a5b1b5-8ff5-4706-8513-57cf9bd39e9b" providerId="ADAL" clId="{A5E20BDC-FF23-4FD8-9F9C-54B731A77164}"/>
    <pc:docChg chg="custSel modSld">
      <pc:chgData name="Tatiane Rezende Nunes de Souza" userId="d3a5b1b5-8ff5-4706-8513-57cf9bd39e9b" providerId="ADAL" clId="{A5E20BDC-FF23-4FD8-9F9C-54B731A77164}" dt="2023-07-27T19:29:35.417" v="510" actId="20577"/>
      <pc:docMkLst>
        <pc:docMk/>
      </pc:docMkLst>
      <pc:sldChg chg="addSp modSp mod">
        <pc:chgData name="Tatiane Rezende Nunes de Souza" userId="d3a5b1b5-8ff5-4706-8513-57cf9bd39e9b" providerId="ADAL" clId="{A5E20BDC-FF23-4FD8-9F9C-54B731A77164}" dt="2023-07-27T19:29:14.130" v="509" actId="20577"/>
        <pc:sldMkLst>
          <pc:docMk/>
          <pc:sldMk cId="1094173820" sldId="256"/>
        </pc:sldMkLst>
        <pc:spChg chg="mod">
          <ac:chgData name="Tatiane Rezende Nunes de Souza" userId="d3a5b1b5-8ff5-4706-8513-57cf9bd39e9b" providerId="ADAL" clId="{A5E20BDC-FF23-4FD8-9F9C-54B731A77164}" dt="2023-07-27T19:21:01.525" v="68" actId="255"/>
          <ac:spMkLst>
            <pc:docMk/>
            <pc:sldMk cId="1094173820" sldId="256"/>
            <ac:spMk id="2" creationId="{00000000-0000-0000-0000-000000000000}"/>
          </ac:spMkLst>
        </pc:spChg>
        <pc:spChg chg="mod">
          <ac:chgData name="Tatiane Rezende Nunes de Souza" userId="d3a5b1b5-8ff5-4706-8513-57cf9bd39e9b" providerId="ADAL" clId="{A5E20BDC-FF23-4FD8-9F9C-54B731A77164}" dt="2023-07-27T19:18:40.045" v="20" actId="255"/>
          <ac:spMkLst>
            <pc:docMk/>
            <pc:sldMk cId="1094173820" sldId="256"/>
            <ac:spMk id="3" creationId="{00000000-0000-0000-0000-000000000000}"/>
          </ac:spMkLst>
        </pc:spChg>
        <pc:spChg chg="add mod">
          <ac:chgData name="Tatiane Rezende Nunes de Souza" userId="d3a5b1b5-8ff5-4706-8513-57cf9bd39e9b" providerId="ADAL" clId="{A5E20BDC-FF23-4FD8-9F9C-54B731A77164}" dt="2023-07-27T19:29:14.130" v="509" actId="20577"/>
          <ac:spMkLst>
            <pc:docMk/>
            <pc:sldMk cId="1094173820" sldId="256"/>
            <ac:spMk id="4" creationId="{EBB9CDD5-9FC5-0765-327D-7A158D6DAE30}"/>
          </ac:spMkLst>
        </pc:spChg>
      </pc:sldChg>
      <pc:sldChg chg="modSp mod">
        <pc:chgData name="Tatiane Rezende Nunes de Souza" userId="d3a5b1b5-8ff5-4706-8513-57cf9bd39e9b" providerId="ADAL" clId="{A5E20BDC-FF23-4FD8-9F9C-54B731A77164}" dt="2023-07-27T19:18:54.335" v="22" actId="20577"/>
        <pc:sldMkLst>
          <pc:docMk/>
          <pc:sldMk cId="2541782892" sldId="257"/>
        </pc:sldMkLst>
        <pc:spChg chg="mod">
          <ac:chgData name="Tatiane Rezende Nunes de Souza" userId="d3a5b1b5-8ff5-4706-8513-57cf9bd39e9b" providerId="ADAL" clId="{A5E20BDC-FF23-4FD8-9F9C-54B731A77164}" dt="2023-07-27T19:18:54.335" v="22" actId="20577"/>
          <ac:spMkLst>
            <pc:docMk/>
            <pc:sldMk cId="2541782892" sldId="257"/>
            <ac:spMk id="3" creationId="{00000000-0000-0000-0000-000000000000}"/>
          </ac:spMkLst>
        </pc:spChg>
        <pc:spChg chg="mod">
          <ac:chgData name="Tatiane Rezende Nunes de Souza" userId="d3a5b1b5-8ff5-4706-8513-57cf9bd39e9b" providerId="ADAL" clId="{A5E20BDC-FF23-4FD8-9F9C-54B731A77164}" dt="2023-07-27T19:17:58.677" v="18" actId="255"/>
          <ac:spMkLst>
            <pc:docMk/>
            <pc:sldMk cId="2541782892" sldId="257"/>
            <ac:spMk id="6" creationId="{00000000-0000-0000-0000-000000000000}"/>
          </ac:spMkLst>
        </pc:spChg>
      </pc:sldChg>
      <pc:sldChg chg="modSp mod">
        <pc:chgData name="Tatiane Rezende Nunes de Souza" userId="d3a5b1b5-8ff5-4706-8513-57cf9bd39e9b" providerId="ADAL" clId="{A5E20BDC-FF23-4FD8-9F9C-54B731A77164}" dt="2023-07-27T19:20:32.390" v="67" actId="14100"/>
        <pc:sldMkLst>
          <pc:docMk/>
          <pc:sldMk cId="1301945129" sldId="259"/>
        </pc:sldMkLst>
        <pc:spChg chg="mod">
          <ac:chgData name="Tatiane Rezende Nunes de Souza" userId="d3a5b1b5-8ff5-4706-8513-57cf9bd39e9b" providerId="ADAL" clId="{A5E20BDC-FF23-4FD8-9F9C-54B731A77164}" dt="2023-07-27T19:20:21.198" v="65" actId="14100"/>
          <ac:spMkLst>
            <pc:docMk/>
            <pc:sldMk cId="1301945129" sldId="259"/>
            <ac:spMk id="3" creationId="{00000000-0000-0000-0000-000000000000}"/>
          </ac:spMkLst>
        </pc:spChg>
        <pc:graphicFrameChg chg="mod">
          <ac:chgData name="Tatiane Rezende Nunes de Souza" userId="d3a5b1b5-8ff5-4706-8513-57cf9bd39e9b" providerId="ADAL" clId="{A5E20BDC-FF23-4FD8-9F9C-54B731A77164}" dt="2023-07-27T19:20:32.390" v="67" actId="14100"/>
          <ac:graphicFrameMkLst>
            <pc:docMk/>
            <pc:sldMk cId="1301945129" sldId="259"/>
            <ac:graphicFrameMk id="4" creationId="{00000000-0000-0000-0000-000000000000}"/>
          </ac:graphicFrameMkLst>
        </pc:graphicFrameChg>
      </pc:sldChg>
      <pc:sldChg chg="modSp mod">
        <pc:chgData name="Tatiane Rezende Nunes de Souza" userId="d3a5b1b5-8ff5-4706-8513-57cf9bd39e9b" providerId="ADAL" clId="{A5E20BDC-FF23-4FD8-9F9C-54B731A77164}" dt="2023-07-27T19:29:35.417" v="510" actId="20577"/>
        <pc:sldMkLst>
          <pc:docMk/>
          <pc:sldMk cId="4041409542" sldId="260"/>
        </pc:sldMkLst>
        <pc:spChg chg="mod">
          <ac:chgData name="Tatiane Rezende Nunes de Souza" userId="d3a5b1b5-8ff5-4706-8513-57cf9bd39e9b" providerId="ADAL" clId="{A5E20BDC-FF23-4FD8-9F9C-54B731A77164}" dt="2023-07-27T19:29:35.417" v="510" actId="20577"/>
          <ac:spMkLst>
            <pc:docMk/>
            <pc:sldMk cId="4041409542" sldId="26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AA-455B-A54C-B612DA1BA2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AA-455B-A54C-B612DA1BA25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2AA-455B-A54C-B612DA1BA2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2AA-455B-A54C-B612DA1BA25A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AA-455B-A54C-B612DA1BA2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54" y="2755650"/>
            <a:ext cx="1539674" cy="1703813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1087100" y="3699162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B9CDD5-9FC5-0765-327D-7A158D6DAE30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4" y="1814802"/>
            <a:ext cx="10181949" cy="1655762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32,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9" y="1182196"/>
            <a:ext cx="11625261" cy="1577782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 e inserir o atributo “ALT”.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743463"/>
              </p:ext>
            </p:extLst>
          </p:nvPr>
        </p:nvGraphicFramePr>
        <p:xfrm>
          <a:off x="2197916" y="2805696"/>
          <a:ext cx="7535599" cy="405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32,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1599442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32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32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252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14</cp:revision>
  <dcterms:created xsi:type="dcterms:W3CDTF">2021-07-14T20:38:20Z</dcterms:created>
  <dcterms:modified xsi:type="dcterms:W3CDTF">2023-07-27T19:29:44Z</dcterms:modified>
</cp:coreProperties>
</file>